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الثانية</a:t>
            </a:r>
          </a:p>
          <a:p>
            <a:pPr algn="ctr"/>
            <a:r>
              <a:rPr lang="ar-SA" dirty="0"/>
              <a:t>كتابة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Revising Essay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After writing your essay, you have to revise it carefully.</a:t>
            </a: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Four Bases for Revising Essays: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 and coherence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skills</a:t>
            </a: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Four Bases for Revising Essays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Successful writing does not just mean adhering to the rules of grammar and vocabulary. It means following a whole range of other written discourse norms or conventions. Students should be taught strategies to improve their writing in line with English speaking academic discourse conventions. Students need to be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sensitized to the differing organizational patterns and discourse styles and how they affect 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achieve unity is to have all the details in your paper related to your thesis and to your three supporting topic sentences.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 time you think of something to put into your paper, ask yourself whether it relates to your thesis and your supporting points.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Support is to give evidence to add power to your hypothesis.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question, here, is "Have I filled each of my supporting paragraphs with rich, descriptive details that help potential dates vividly imagine me"?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202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Revising Essay</vt:lpstr>
      <vt:lpstr>Four Bases for Revising Essays</vt:lpstr>
      <vt:lpstr>Unity</vt:lpstr>
      <vt:lpstr>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10</cp:revision>
  <dcterms:created xsi:type="dcterms:W3CDTF">2020-03-18T12:46:15Z</dcterms:created>
  <dcterms:modified xsi:type="dcterms:W3CDTF">2020-03-19T14:00:23Z</dcterms:modified>
</cp:coreProperties>
</file>